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media/media1.mov" ContentType="video/unknown"/>
  <Override PartName="/ppt/media/media2.mov"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media3.mov" ContentType="video/unknown"/>
  <Override PartName="/ppt/media/media4.mov" ContentType="video/unknown"/>
  <Override PartName="/ppt/media/media5.mov" ContentType="video/unknown"/>
  <Override PartName="/ppt/media/media6.mov" ContentType="video/unknown"/>
  <Override PartName="/ppt/media/media7.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1pPr>
    <a:lvl2pPr marL="0" marR="0" indent="2286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2pPr>
    <a:lvl3pPr marL="0" marR="0" indent="4572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3pPr>
    <a:lvl4pPr marL="0" marR="0" indent="6858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4pPr>
    <a:lvl5pPr marL="0" marR="0" indent="9144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5pPr>
    <a:lvl6pPr marL="0" marR="0" indent="11430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6pPr>
    <a:lvl7pPr marL="0" marR="0" indent="13716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7pPr>
    <a:lvl8pPr marL="0" marR="0" indent="16002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8pPr>
    <a:lvl9pPr marL="0" marR="0" indent="182880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wholeTbl>
    <a:band2H>
      <a:tcTxStyle b="def" i="def"/>
      <a:tcStyle>
        <a:tcBdr/>
        <a:fill>
          <a:solidFill>
            <a:srgbClr val="C7D39B">
              <a:alpha val="30000"/>
            </a:srgbClr>
          </a:solidFill>
        </a:fill>
      </a:tcStyle>
    </a:band2H>
    <a:firstCol>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Col>
    <a:lastRow>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254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lastRow>
    <a:firstRow>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Row>
  </a:tblStyle>
  <a:tblStyle styleId="{C7B018BB-80A7-4F77-B60F-C8B233D01FF8}"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AAAAAA">
              <a:alpha val="38000"/>
            </a:srgbClr>
          </a:solidFill>
        </a:fill>
      </a:tcStyle>
    </a:band2H>
    <a:firstCol>
      <a:tcTxStyle b="off" i="off">
        <a:fontRef idx="minor">
          <a:srgbClr val="FFFFFF"/>
        </a:fontRef>
        <a:srgbClr val="FFFFFF"/>
      </a:tcTxStyle>
      <a:tcStyle>
        <a:tcBdr>
          <a:left>
            <a:ln w="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8A8F">
              <a:alpha val="7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firstRow>
  </a:tblStyle>
  <a:tblStyle styleId="{EEE7283C-3CF3-47DC-8721-378D4A62B228}" styleName="">
    <a:tblBg/>
    <a:wholeTbl>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wholeTbl>
    <a:band2H>
      <a:tcTxStyle b="def" i="def"/>
      <a:tcStyle>
        <a:tcBdr/>
        <a:fill>
          <a:solidFill>
            <a:srgbClr val="CBBF8A">
              <a:alpha val="30000"/>
            </a:srgbClr>
          </a:solidFill>
        </a:fill>
      </a:tcStyle>
    </a:band2H>
    <a:firstCol>
      <a:tcTxStyle b="off" i="off">
        <a:fontRef idx="minor">
          <a:srgbClr val="363929"/>
        </a:fontRef>
        <a:srgbClr val="363929"/>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Col>
    <a:lastRow>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25400" cap="flat">
              <a:solidFill>
                <a:srgbClr val="4B4B4B"/>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lastRow>
    <a:firstRow>
      <a:tcTxStyle b="off" i="off">
        <a:fontRef idx="minor">
          <a:srgbClr val="FFFFFF"/>
        </a:fontRef>
        <a:srgbClr val="FFFFFF"/>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Row>
  </a:tblStyle>
  <a:tblStyle styleId="{CF821DB8-F4EB-4A41-A1BA-3FCAFE7338EE}"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noFill/>
              <a:miter lim="400000"/>
            </a:ln>
          </a:insideV>
        </a:tcBdr>
        <a:fill>
          <a:noFill/>
        </a:fill>
      </a:tcStyle>
    </a:wholeTbl>
    <a:band2H>
      <a:tcTxStyle b="def" i="def"/>
      <a:tcStyle>
        <a:tcBdr/>
        <a:fill>
          <a:solidFill>
            <a:srgbClr val="AAAAAA">
              <a:alpha val="2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CBCBCB">
                  <a:alpha val="81000"/>
                </a:srgb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BCBCB">
              <a:alpha val="8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BCBCB">
                  <a:alpha val="81000"/>
                </a:srgbClr>
              </a:solidFill>
              <a:prstDash val="solid"/>
              <a:miter lim="400000"/>
            </a:ln>
          </a:insideH>
          <a:insideV>
            <a:ln w="12700" cap="flat">
              <a:noFill/>
              <a:miter lim="400000"/>
            </a:ln>
          </a:insideV>
        </a:tcBdr>
        <a:fill>
          <a:solidFill>
            <a:schemeClr val="accent2"/>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3175" cap="flat">
              <a:solidFill>
                <a:srgbClr val="CBCBCB">
                  <a:alpha val="81000"/>
                </a:srgbClr>
              </a:solidFill>
              <a:prstDash val="solid"/>
              <a:miter lim="400000"/>
            </a:ln>
          </a:insideH>
          <a:insideV>
            <a:ln w="12700" cap="flat">
              <a:noFill/>
              <a:miter lim="400000"/>
            </a:ln>
          </a:insideV>
        </a:tcBdr>
        <a:fill>
          <a:solidFill>
            <a:schemeClr val="accent2"/>
          </a:solidFill>
        </a:fill>
      </a:tcStyle>
    </a:firstRow>
  </a:tblStyle>
  <a:tblStyle styleId="{33BA23B1-9221-436E-865A-0063620EA4FD}"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wholeTbl>
    <a:band2H>
      <a:tcTxStyle b="def" i="def"/>
      <a:tcStyle>
        <a:tcBdr/>
        <a:fill>
          <a:solidFill>
            <a:srgbClr val="AAAAAA">
              <a:alpha val="3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firstRow>
  </a:tblStyle>
  <a:tblStyle styleId="{2708684C-4D16-4618-839F-0558EEFCDFE6}"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wholeTbl>
    <a:band2H>
      <a:tcTxStyle b="def" i="def"/>
      <a:tcStyle>
        <a:tcBdr/>
        <a:fill>
          <a:solidFill>
            <a:srgbClr val="AAAAAA">
              <a:alpha val="20000"/>
            </a:srgbClr>
          </a:solidFill>
        </a:fill>
      </a:tcStyle>
    </a:band2H>
    <a:firstCol>
      <a:tcTxStyle b="off" i="off">
        <a:fontRef idx="minor">
          <a:srgbClr val="363929"/>
        </a:fontRef>
        <a:srgbClr val="363929"/>
      </a:tcTxStyle>
      <a:tcStyle>
        <a:tcBdr>
          <a:left>
            <a:ln w="12700" cap="flat">
              <a:solidFill>
                <a:srgbClr val="B8B8B8"/>
              </a:solidFill>
              <a:prstDash val="solid"/>
              <a:miter lim="400000"/>
            </a:ln>
          </a:left>
          <a:right>
            <a:ln w="25400" cap="flat">
              <a:solidFill>
                <a:srgbClr val="B8B8B8"/>
              </a:solidFill>
              <a:prstDash val="solid"/>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firstCol>
    <a:lastRow>
      <a:tcTxStyle b="off" i="off">
        <a:fontRef idx="minor">
          <a:srgbClr val="363929"/>
        </a:fontRef>
        <a:srgbClr val="363929"/>
      </a:tcTxStyle>
      <a:tcStyle>
        <a:tcBdr>
          <a:left>
            <a:ln w="12700" cap="flat">
              <a:noFill/>
              <a:miter lim="400000"/>
            </a:ln>
          </a:left>
          <a:right>
            <a:ln w="12700" cap="flat">
              <a:noFill/>
              <a:miter lim="400000"/>
            </a:ln>
          </a:right>
          <a:top>
            <a:ln w="254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lastRow>
    <a:firstRow>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prstDash val="solid"/>
              <a:miter lim="400000"/>
            </a:ln>
          </a:top>
          <a:bottom>
            <a:ln w="254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Wild-type flies with a normal White gene (White+) have normal pigment production, which gives them red eyes, but if the White gene is mutated and inactivated, the mutant flies (White–) make no pigment and have white eyes.</a:t>
            </a:r>
            <a: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In 1952, Hershey and Chase ended a debate on whether Protein or DNA is the genetic material. The T2 phages contain only DNA and protein. They prepared one bath of virus with radioactive labelled DNA, one with labelled protein. They infected E-coli with the mixture of T2, blended to remove the empty caps of the virus outside bacteria, and centrifuged the mixture to separate bacteria. It contained only labelled DNA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Each chromosome has multiple origins of replication, one centromere, and two telomeres.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5’ to 3’ direction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5548312" y="2482453"/>
            <a:ext cx="14716126" cy="4393407"/>
          </a:xfrm>
          <a:prstGeom prst="rect">
            <a:avLst/>
          </a:prstGeom>
        </p:spPr>
        <p:txBody>
          <a:bodyPr anchor="b"/>
          <a:lstStyle>
            <a:lvl1pPr>
              <a:defRPr sz="13200"/>
            </a:lvl1pPr>
          </a:lstStyle>
          <a:p>
            <a:pPr/>
            <a:r>
              <a:t>Title Text</a:t>
            </a:r>
          </a:p>
        </p:txBody>
      </p:sp>
      <p:sp>
        <p:nvSpPr>
          <p:cNvPr id="12" name="Body Level One…"/>
          <p:cNvSpPr txBox="1"/>
          <p:nvPr>
            <p:ph type="body" sz="quarter" idx="1"/>
          </p:nvPr>
        </p:nvSpPr>
        <p:spPr>
          <a:xfrm>
            <a:off x="5548312" y="7072312"/>
            <a:ext cx="14716126" cy="2178845"/>
          </a:xfrm>
          <a:prstGeom prst="rect">
            <a:avLst/>
          </a:prstGeom>
        </p:spPr>
        <p:txBody>
          <a:bodyPr anchor="t"/>
          <a:lstStyle>
            <a:lvl1pPr marL="0" indent="0" algn="ctr">
              <a:spcBef>
                <a:spcPts val="0"/>
              </a:spcBef>
              <a:buSzTx/>
              <a:buNone/>
              <a:defRPr sz="5800">
                <a:effectLst>
                  <a:outerShdw sx="100000" sy="100000" kx="0" ky="0" algn="b" rotWithShape="0" blurRad="25400" dist="25400" dir="2700000">
                    <a:srgbClr val="FFFFFF">
                      <a:alpha val="50000"/>
                    </a:srgbClr>
                  </a:outerShdw>
                </a:effectLst>
              </a:defRPr>
            </a:lvl1pPr>
            <a:lvl2pPr marL="0" indent="228600" algn="ctr">
              <a:spcBef>
                <a:spcPts val="0"/>
              </a:spcBef>
              <a:buSzTx/>
              <a:buNone/>
              <a:defRPr sz="5800">
                <a:effectLst>
                  <a:outerShdw sx="100000" sy="100000" kx="0" ky="0" algn="b" rotWithShape="0" blurRad="25400" dist="25400" dir="2700000">
                    <a:srgbClr val="FFFFFF">
                      <a:alpha val="50000"/>
                    </a:srgbClr>
                  </a:outerShdw>
                </a:effectLst>
              </a:defRPr>
            </a:lvl2pPr>
            <a:lvl3pPr marL="0" indent="457200" algn="ctr">
              <a:spcBef>
                <a:spcPts val="0"/>
              </a:spcBef>
              <a:buSzTx/>
              <a:buNone/>
              <a:defRPr sz="5800">
                <a:effectLst>
                  <a:outerShdw sx="100000" sy="100000" kx="0" ky="0" algn="b" rotWithShape="0" blurRad="25400" dist="25400" dir="2700000">
                    <a:srgbClr val="FFFFFF">
                      <a:alpha val="50000"/>
                    </a:srgbClr>
                  </a:outerShdw>
                </a:effectLst>
              </a:defRPr>
            </a:lvl3pPr>
            <a:lvl4pPr marL="0" indent="685800" algn="ctr">
              <a:spcBef>
                <a:spcPts val="0"/>
              </a:spcBef>
              <a:buSzTx/>
              <a:buNone/>
              <a:defRPr sz="5800">
                <a:effectLst>
                  <a:outerShdw sx="100000" sy="100000" kx="0" ky="0" algn="b" rotWithShape="0" blurRad="25400" dist="25400" dir="2700000">
                    <a:srgbClr val="FFFFFF">
                      <a:alpha val="50000"/>
                    </a:srgbClr>
                  </a:outerShdw>
                </a:effectLst>
              </a:defRPr>
            </a:lvl4pPr>
            <a:lvl5pPr marL="0" indent="914400" algn="ctr">
              <a:spcBef>
                <a:spcPts val="0"/>
              </a:spcBef>
              <a:buSzTx/>
              <a:buNone/>
              <a:defRPr sz="5800">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sz="half"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Image"/>
          <p:cNvSpPr/>
          <p:nvPr>
            <p:ph type="pic" idx="21"/>
          </p:nvPr>
        </p:nvSpPr>
        <p:spPr>
          <a:xfrm>
            <a:off x="-4292204" y="1071562"/>
            <a:ext cx="17395726" cy="11573239"/>
          </a:xfrm>
          <a:prstGeom prst="rect">
            <a:avLst/>
          </a:prstGeom>
          <a:ln w="9525">
            <a:round/>
          </a:ln>
        </p:spPr>
        <p:txBody>
          <a:bodyPr lIns="91439" tIns="45719" rIns="91439" bIns="45719" anchor="t">
            <a:noAutofit/>
          </a:bodyPr>
          <a:lstStyle/>
          <a:p>
            <a:pPr/>
          </a:p>
        </p:txBody>
      </p:sp>
      <p:sp>
        <p:nvSpPr>
          <p:cNvPr id="102" name="Image"/>
          <p:cNvSpPr/>
          <p:nvPr>
            <p:ph type="pic" sz="quarter" idx="22"/>
          </p:nvPr>
        </p:nvSpPr>
        <p:spPr>
          <a:xfrm>
            <a:off x="13602890" y="1053703"/>
            <a:ext cx="6700161" cy="4464844"/>
          </a:xfrm>
          <a:prstGeom prst="rect">
            <a:avLst/>
          </a:prstGeom>
          <a:ln w="9525">
            <a:round/>
          </a:ln>
        </p:spPr>
        <p:txBody>
          <a:bodyPr lIns="91439" tIns="45719" rIns="91439" bIns="45719" anchor="t">
            <a:noAutofit/>
          </a:bodyPr>
          <a:lstStyle/>
          <a:p>
            <a:pPr/>
          </a:p>
        </p:txBody>
      </p:sp>
      <p:sp>
        <p:nvSpPr>
          <p:cNvPr id="103" name="Image"/>
          <p:cNvSpPr/>
          <p:nvPr>
            <p:ph type="pic" sz="quarter" idx="23"/>
          </p:nvPr>
        </p:nvSpPr>
        <p:spPr>
          <a:xfrm>
            <a:off x="12652747" y="6055183"/>
            <a:ext cx="8603111" cy="7000138"/>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Johnny Appleseed"/>
          <p:cNvSpPr txBox="1"/>
          <p:nvPr>
            <p:ph type="body" sz="quarter" idx="21"/>
          </p:nvPr>
        </p:nvSpPr>
        <p:spPr>
          <a:xfrm>
            <a:off x="5334000" y="8947546"/>
            <a:ext cx="14716125" cy="750095"/>
          </a:xfrm>
          <a:prstGeom prst="rect">
            <a:avLst/>
          </a:prstGeom>
        </p:spPr>
        <p:txBody>
          <a:bodyPr anchor="t">
            <a:spAutoFit/>
          </a:bodyPr>
          <a:lstStyle>
            <a:lvl1pPr marL="0" indent="0" algn="ctr" defTabSz="821531">
              <a:spcBef>
                <a:spcPts val="0"/>
              </a:spcBef>
              <a:buSzTx/>
              <a:buNone/>
              <a:defRPr sz="3800"/>
            </a:lvl1pPr>
          </a:lstStyle>
          <a:p>
            <a:pPr/>
            <a:r>
              <a:t>–Johnny Appleseed</a:t>
            </a:r>
          </a:p>
        </p:txBody>
      </p:sp>
      <p:sp>
        <p:nvSpPr>
          <p:cNvPr id="112" name="“Type a quote here.”"/>
          <p:cNvSpPr txBox="1"/>
          <p:nvPr>
            <p:ph type="body" sz="quarter" idx="22"/>
          </p:nvPr>
        </p:nvSpPr>
        <p:spPr>
          <a:xfrm>
            <a:off x="5334000" y="5981303"/>
            <a:ext cx="14716125" cy="1003301"/>
          </a:xfrm>
          <a:prstGeom prst="rect">
            <a:avLst/>
          </a:prstGeom>
        </p:spPr>
        <p:txBody>
          <a:bodyPr>
            <a:spAutoFit/>
          </a:bodyPr>
          <a:lstStyle>
            <a:lvl1pPr marL="0" indent="0" algn="ctr" defTabSz="821531">
              <a:spcBef>
                <a:spcPts val="3300"/>
              </a:spcBef>
              <a:buSzTx/>
              <a:buNone/>
            </a:lvl1pPr>
          </a:lstStyle>
          <a:p>
            <a:pPr/>
            <a:r>
              <a:t>“Type a quote here.”</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Image"/>
          <p:cNvSpPr/>
          <p:nvPr>
            <p:ph type="pic" idx="21"/>
          </p:nvPr>
        </p:nvSpPr>
        <p:spPr>
          <a:xfrm>
            <a:off x="1226343" y="0"/>
            <a:ext cx="20616509" cy="13716000"/>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quarter" idx="21"/>
          </p:nvPr>
        </p:nvSpPr>
        <p:spPr>
          <a:xfrm>
            <a:off x="7941378" y="2035991"/>
            <a:ext cx="9261613" cy="6161677"/>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5548312" y="8465343"/>
            <a:ext cx="14716126" cy="2839642"/>
          </a:xfrm>
          <a:prstGeom prst="rect">
            <a:avLst/>
          </a:prstGeom>
        </p:spPr>
        <p:txBody>
          <a:bodyPr/>
          <a:lstStyle>
            <a:lvl1pPr>
              <a:defRPr sz="13200"/>
            </a:lvl1pPr>
          </a:lstStyle>
          <a:p>
            <a:pPr/>
            <a:r>
              <a:t>Title Text</a:t>
            </a:r>
          </a:p>
        </p:txBody>
      </p:sp>
      <p:sp>
        <p:nvSpPr>
          <p:cNvPr id="22" name="Body Level One…"/>
          <p:cNvSpPr txBox="1"/>
          <p:nvPr>
            <p:ph type="body" sz="quarter" idx="1"/>
          </p:nvPr>
        </p:nvSpPr>
        <p:spPr>
          <a:xfrm>
            <a:off x="5548312" y="11054953"/>
            <a:ext cx="14716126" cy="2071688"/>
          </a:xfrm>
          <a:prstGeom prst="rect">
            <a:avLst/>
          </a:prstGeom>
        </p:spPr>
        <p:txBody>
          <a:bodyPr anchor="t"/>
          <a:lstStyle>
            <a:lvl1pPr marL="0" indent="0" algn="ctr">
              <a:spcBef>
                <a:spcPts val="0"/>
              </a:spcBef>
              <a:buSzTx/>
              <a:buNone/>
              <a:defRPr sz="5800">
                <a:effectLst>
                  <a:outerShdw sx="100000" sy="100000" kx="0" ky="0" algn="b" rotWithShape="0" blurRad="25400" dist="25400" dir="2700000">
                    <a:srgbClr val="FFFFFF">
                      <a:alpha val="50000"/>
                    </a:srgbClr>
                  </a:outerShdw>
                </a:effectLst>
              </a:defRPr>
            </a:lvl1pPr>
            <a:lvl2pPr marL="0" indent="228600" algn="ctr">
              <a:spcBef>
                <a:spcPts val="0"/>
              </a:spcBef>
              <a:buSzTx/>
              <a:buNone/>
              <a:defRPr sz="5800">
                <a:effectLst>
                  <a:outerShdw sx="100000" sy="100000" kx="0" ky="0" algn="b" rotWithShape="0" blurRad="25400" dist="25400" dir="2700000">
                    <a:srgbClr val="FFFFFF">
                      <a:alpha val="50000"/>
                    </a:srgbClr>
                  </a:outerShdw>
                </a:effectLst>
              </a:defRPr>
            </a:lvl2pPr>
            <a:lvl3pPr marL="0" indent="457200" algn="ctr">
              <a:spcBef>
                <a:spcPts val="0"/>
              </a:spcBef>
              <a:buSzTx/>
              <a:buNone/>
              <a:defRPr sz="5800">
                <a:effectLst>
                  <a:outerShdw sx="100000" sy="100000" kx="0" ky="0" algn="b" rotWithShape="0" blurRad="25400" dist="25400" dir="2700000">
                    <a:srgbClr val="FFFFFF">
                      <a:alpha val="50000"/>
                    </a:srgbClr>
                  </a:outerShdw>
                </a:effectLst>
              </a:defRPr>
            </a:lvl3pPr>
            <a:lvl4pPr marL="0" indent="685800" algn="ctr">
              <a:spcBef>
                <a:spcPts val="0"/>
              </a:spcBef>
              <a:buSzTx/>
              <a:buNone/>
              <a:defRPr sz="5800">
                <a:effectLst>
                  <a:outerShdw sx="100000" sy="100000" kx="0" ky="0" algn="b" rotWithShape="0" blurRad="25400" dist="25400" dir="2700000">
                    <a:srgbClr val="FFFFFF">
                      <a:alpha val="50000"/>
                    </a:srgbClr>
                  </a:outerShdw>
                </a:effectLst>
              </a:defRPr>
            </a:lvl4pPr>
            <a:lvl5pPr marL="0" indent="914400" algn="ctr">
              <a:spcBef>
                <a:spcPts val="0"/>
              </a:spcBef>
              <a:buSzTx/>
              <a:buNone/>
              <a:defRPr sz="5800">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Title Text"/>
          <p:cNvSpPr txBox="1"/>
          <p:nvPr>
            <p:ph type="title"/>
          </p:nvPr>
        </p:nvSpPr>
        <p:spPr>
          <a:xfrm>
            <a:off x="6173390" y="5036343"/>
            <a:ext cx="13465970" cy="3643314"/>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 name="Image"/>
          <p:cNvSpPr/>
          <p:nvPr>
            <p:ph type="pic" sz="half" idx="21"/>
          </p:nvPr>
        </p:nvSpPr>
        <p:spPr>
          <a:xfrm>
            <a:off x="7753129" y="2253531"/>
            <a:ext cx="12848706" cy="8548143"/>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4601765" y="2803921"/>
            <a:ext cx="8858251" cy="4393408"/>
          </a:xfrm>
          <a:prstGeom prst="rect">
            <a:avLst/>
          </a:prstGeom>
        </p:spPr>
        <p:txBody>
          <a:bodyPr anchor="b"/>
          <a:lstStyle/>
          <a:p>
            <a:pPr/>
            <a:r>
              <a:t>Title Text</a:t>
            </a:r>
          </a:p>
        </p:txBody>
      </p:sp>
      <p:sp>
        <p:nvSpPr>
          <p:cNvPr id="40" name="Body Level One…"/>
          <p:cNvSpPr txBox="1"/>
          <p:nvPr>
            <p:ph type="body" sz="quarter" idx="1"/>
          </p:nvPr>
        </p:nvSpPr>
        <p:spPr>
          <a:xfrm>
            <a:off x="4601765" y="7393781"/>
            <a:ext cx="8858251" cy="4000501"/>
          </a:xfrm>
          <a:prstGeom prst="rect">
            <a:avLst/>
          </a:prstGeom>
        </p:spPr>
        <p:txBody>
          <a:bodyPr anchor="t"/>
          <a:lstStyle>
            <a:lvl1pPr marL="0" indent="0" algn="ctr">
              <a:spcBef>
                <a:spcPts val="0"/>
              </a:spcBef>
              <a:buSzTx/>
              <a:buNone/>
              <a:defRPr>
                <a:effectLst>
                  <a:outerShdw sx="100000" sy="100000" kx="0" ky="0" algn="b" rotWithShape="0" blurRad="25400" dist="25400" dir="2700000">
                    <a:srgbClr val="FFFFFF">
                      <a:alpha val="50000"/>
                    </a:srgbClr>
                  </a:outerShdw>
                </a:effectLst>
              </a:defRPr>
            </a:lvl1pPr>
            <a:lvl2pPr marL="0" indent="228600" algn="ctr">
              <a:spcBef>
                <a:spcPts val="0"/>
              </a:spcBef>
              <a:buSzTx/>
              <a:buNone/>
              <a:defRPr>
                <a:effectLst>
                  <a:outerShdw sx="100000" sy="100000" kx="0" ky="0" algn="b" rotWithShape="0" blurRad="25400" dist="25400" dir="2700000">
                    <a:srgbClr val="FFFFFF">
                      <a:alpha val="50000"/>
                    </a:srgbClr>
                  </a:outerShdw>
                </a:effectLst>
              </a:defRPr>
            </a:lvl2pPr>
            <a:lvl3pPr marL="0" indent="457200" algn="ctr">
              <a:spcBef>
                <a:spcPts val="0"/>
              </a:spcBef>
              <a:buSzTx/>
              <a:buNone/>
              <a:defRPr>
                <a:effectLst>
                  <a:outerShdw sx="100000" sy="100000" kx="0" ky="0" algn="b" rotWithShape="0" blurRad="25400" dist="25400" dir="2700000">
                    <a:srgbClr val="FFFFFF">
                      <a:alpha val="50000"/>
                    </a:srgbClr>
                  </a:outerShdw>
                </a:effectLst>
              </a:defRPr>
            </a:lvl3pPr>
            <a:lvl4pPr marL="0" indent="685800" algn="ctr">
              <a:spcBef>
                <a:spcPts val="0"/>
              </a:spcBef>
              <a:buSzTx/>
              <a:buNone/>
              <a:defRPr>
                <a:effectLst>
                  <a:outerShdw sx="100000" sy="100000" kx="0" ky="0" algn="b" rotWithShape="0" blurRad="25400" dist="25400" dir="2700000">
                    <a:srgbClr val="FFFFFF">
                      <a:alpha val="50000"/>
                    </a:srgbClr>
                  </a:outerShdw>
                </a:effectLst>
              </a:defRPr>
            </a:lvl4pPr>
            <a:lvl5pPr marL="0" indent="914400" algn="ctr">
              <a:spcBef>
                <a:spcPts val="0"/>
              </a:spcBef>
              <a:buSzTx/>
              <a:buNone/>
              <a:defRPr>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5923359" y="214312"/>
            <a:ext cx="13465970" cy="3643313"/>
          </a:xfrm>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Inside">
    <p:spTree>
      <p:nvGrpSpPr>
        <p:cNvPr id="1" name=""/>
        <p:cNvGrpSpPr/>
        <p:nvPr/>
      </p:nvGrpSpPr>
      <p:grpSpPr>
        <a:xfrm>
          <a:off x="0" y="0"/>
          <a:ext cx="0" cy="0"/>
          <a:chOff x="0" y="0"/>
          <a:chExt cx="0" cy="0"/>
        </a:xfrm>
      </p:grpSpPr>
      <p:sp>
        <p:nvSpPr>
          <p:cNvPr id="56" name="Title Text"/>
          <p:cNvSpPr txBox="1"/>
          <p:nvPr>
            <p:ph type="title"/>
          </p:nvPr>
        </p:nvSpPr>
        <p:spPr>
          <a:xfrm>
            <a:off x="5923359" y="5036343"/>
            <a:ext cx="13465970" cy="3643314"/>
          </a:xfrm>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Body Level One…"/>
          <p:cNvSpPr txBox="1"/>
          <p:nvPr>
            <p:ph type="body" sz="half" idx="1"/>
          </p:nvPr>
        </p:nvSpPr>
        <p:spPr>
          <a:xfrm>
            <a:off x="5816203" y="3857625"/>
            <a:ext cx="13716001" cy="8215313"/>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3" name="Image"/>
          <p:cNvSpPr/>
          <p:nvPr>
            <p:ph type="pic" sz="half" idx="21"/>
          </p:nvPr>
        </p:nvSpPr>
        <p:spPr>
          <a:xfrm>
            <a:off x="7882887" y="3999786"/>
            <a:ext cx="11865609" cy="7894096"/>
          </a:xfrm>
          <a:prstGeom prst="rect">
            <a:avLst/>
          </a:prstGeom>
          <a:ln w="9525">
            <a:round/>
          </a:ln>
        </p:spPr>
        <p:txBody>
          <a:bodyPr lIns="91439" tIns="45719" rIns="91439" bIns="45719" anchor="t">
            <a:noAutofit/>
          </a:bodyPr>
          <a:lstStyle/>
          <a:p>
            <a:pPr/>
          </a:p>
        </p:txBody>
      </p:sp>
      <p:sp>
        <p:nvSpPr>
          <p:cNvPr id="74" name="Title Text"/>
          <p:cNvSpPr txBox="1"/>
          <p:nvPr>
            <p:ph type="title"/>
          </p:nvPr>
        </p:nvSpPr>
        <p:spPr>
          <a:prstGeom prst="rect">
            <a:avLst/>
          </a:prstGeom>
        </p:spPr>
        <p:txBody>
          <a:bodyPr/>
          <a:lstStyle/>
          <a:p>
            <a:pPr/>
            <a:r>
              <a:t>Title Text</a:t>
            </a:r>
          </a:p>
        </p:txBody>
      </p:sp>
      <p:sp>
        <p:nvSpPr>
          <p:cNvPr id="75" name="Body Level One…"/>
          <p:cNvSpPr txBox="1"/>
          <p:nvPr>
            <p:ph type="body" sz="quarter" idx="1"/>
          </p:nvPr>
        </p:nvSpPr>
        <p:spPr>
          <a:xfrm>
            <a:off x="5816203" y="3857625"/>
            <a:ext cx="6858001" cy="8215313"/>
          </a:xfrm>
          <a:prstGeom prst="rect">
            <a:avLst/>
          </a:prstGeom>
        </p:spPr>
        <p:txBody>
          <a:bodyPr/>
          <a:lstStyle>
            <a:lvl1pPr marL="568960" indent="-568960">
              <a:spcBef>
                <a:spcPts val="5600"/>
              </a:spcBef>
              <a:buBlip>
                <a:blip r:embed="rId2"/>
              </a:buBlip>
              <a:defRPr sz="4200"/>
            </a:lvl1pPr>
            <a:lvl2pPr marL="975360" indent="-568960">
              <a:spcBef>
                <a:spcPts val="5600"/>
              </a:spcBef>
              <a:buBlip>
                <a:blip r:embed="rId2"/>
              </a:buBlip>
              <a:defRPr sz="4200"/>
            </a:lvl2pPr>
            <a:lvl3pPr marL="1381760" indent="-568960">
              <a:spcBef>
                <a:spcPts val="5600"/>
              </a:spcBef>
              <a:buBlip>
                <a:blip r:embed="rId2"/>
              </a:buBlip>
              <a:defRPr sz="4200"/>
            </a:lvl3pPr>
            <a:lvl4pPr marL="1788160" indent="-568960">
              <a:spcBef>
                <a:spcPts val="5600"/>
              </a:spcBef>
              <a:buBlip>
                <a:blip r:embed="rId2"/>
              </a:buBlip>
              <a:defRPr sz="4200"/>
            </a:lvl4pPr>
            <a:lvl5pPr marL="2194560" indent="-568960">
              <a:spcBef>
                <a:spcPts val="56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Photo Vertical">
    <p:spTree>
      <p:nvGrpSpPr>
        <p:cNvPr id="1" name=""/>
        <p:cNvGrpSpPr/>
        <p:nvPr/>
      </p:nvGrpSpPr>
      <p:grpSpPr>
        <a:xfrm>
          <a:off x="0" y="0"/>
          <a:ext cx="0" cy="0"/>
          <a:chOff x="0" y="0"/>
          <a:chExt cx="0" cy="0"/>
        </a:xfrm>
      </p:grpSpPr>
      <p:sp>
        <p:nvSpPr>
          <p:cNvPr id="83" name="Image"/>
          <p:cNvSpPr/>
          <p:nvPr>
            <p:ph type="pic" sz="half" idx="21"/>
          </p:nvPr>
        </p:nvSpPr>
        <p:spPr>
          <a:xfrm>
            <a:off x="8634203" y="3068286"/>
            <a:ext cx="11412141" cy="7592408"/>
          </a:xfrm>
          <a:prstGeom prst="rect">
            <a:avLst/>
          </a:prstGeom>
          <a:ln w="9525">
            <a:round/>
          </a:ln>
        </p:spPr>
        <p:txBody>
          <a:bodyPr lIns="91439" tIns="45719" rIns="91439" bIns="45719" anchor="t">
            <a:noAutofit/>
          </a:bodyPr>
          <a:lstStyle/>
          <a:p>
            <a:pPr/>
          </a:p>
        </p:txBody>
      </p:sp>
      <p:sp>
        <p:nvSpPr>
          <p:cNvPr id="84" name="Title Text"/>
          <p:cNvSpPr txBox="1"/>
          <p:nvPr>
            <p:ph type="title"/>
          </p:nvPr>
        </p:nvSpPr>
        <p:spPr>
          <a:xfrm>
            <a:off x="4601765" y="2803921"/>
            <a:ext cx="8858251" cy="4393408"/>
          </a:xfrm>
          <a:prstGeom prst="rect">
            <a:avLst/>
          </a:prstGeom>
        </p:spPr>
        <p:txBody>
          <a:bodyPr anchor="b"/>
          <a:lstStyle/>
          <a:p>
            <a:pPr/>
            <a:r>
              <a:t>Title Text</a:t>
            </a:r>
          </a:p>
        </p:txBody>
      </p:sp>
      <p:sp>
        <p:nvSpPr>
          <p:cNvPr id="85" name="Body Level One…"/>
          <p:cNvSpPr txBox="1"/>
          <p:nvPr>
            <p:ph type="body" sz="quarter" idx="1"/>
          </p:nvPr>
        </p:nvSpPr>
        <p:spPr>
          <a:xfrm>
            <a:off x="4601765" y="7393781"/>
            <a:ext cx="8858251" cy="4018360"/>
          </a:xfrm>
          <a:prstGeom prst="rect">
            <a:avLst/>
          </a:prstGeom>
        </p:spPr>
        <p:txBody>
          <a:bodyPr anchor="t"/>
          <a:lstStyle>
            <a:lvl1pPr marL="0" indent="0" algn="ctr">
              <a:spcBef>
                <a:spcPts val="0"/>
              </a:spcBef>
              <a:buSzTx/>
              <a:buNone/>
              <a:defRPr>
                <a:effectLst>
                  <a:outerShdw sx="100000" sy="100000" kx="0" ky="0" algn="b" rotWithShape="0" blurRad="25400" dist="25400" dir="2700000">
                    <a:srgbClr val="FFFFFF">
                      <a:alpha val="50000"/>
                    </a:srgbClr>
                  </a:outerShdw>
                </a:effectLst>
              </a:defRPr>
            </a:lvl1pPr>
            <a:lvl2pPr marL="0" indent="228600" algn="ctr">
              <a:spcBef>
                <a:spcPts val="0"/>
              </a:spcBef>
              <a:buSzTx/>
              <a:buNone/>
              <a:defRPr>
                <a:effectLst>
                  <a:outerShdw sx="100000" sy="100000" kx="0" ky="0" algn="b" rotWithShape="0" blurRad="25400" dist="25400" dir="2700000">
                    <a:srgbClr val="FFFFFF">
                      <a:alpha val="50000"/>
                    </a:srgbClr>
                  </a:outerShdw>
                </a:effectLst>
              </a:defRPr>
            </a:lvl2pPr>
            <a:lvl3pPr marL="0" indent="457200" algn="ctr">
              <a:spcBef>
                <a:spcPts val="0"/>
              </a:spcBef>
              <a:buSzTx/>
              <a:buNone/>
              <a:defRPr>
                <a:effectLst>
                  <a:outerShdw sx="100000" sy="100000" kx="0" ky="0" algn="b" rotWithShape="0" blurRad="25400" dist="25400" dir="2700000">
                    <a:srgbClr val="FFFFFF">
                      <a:alpha val="50000"/>
                    </a:srgbClr>
                  </a:outerShdw>
                </a:effectLst>
              </a:defRPr>
            </a:lvl3pPr>
            <a:lvl4pPr marL="0" indent="685800" algn="ctr">
              <a:spcBef>
                <a:spcPts val="0"/>
              </a:spcBef>
              <a:buSzTx/>
              <a:buNone/>
              <a:defRPr>
                <a:effectLst>
                  <a:outerShdw sx="100000" sy="100000" kx="0" ky="0" algn="b" rotWithShape="0" blurRad="25400" dist="25400" dir="2700000">
                    <a:srgbClr val="FFFFFF">
                      <a:alpha val="50000"/>
                    </a:srgbClr>
                  </a:outerShdw>
                </a:effectLst>
              </a:defRPr>
            </a:lvl4pPr>
            <a:lvl5pPr marL="0" indent="914400" algn="ctr">
              <a:spcBef>
                <a:spcPts val="0"/>
              </a:spcBef>
              <a:buSzTx/>
              <a:buNone/>
              <a:defRPr>
                <a:effectLst>
                  <a:outerShdw sx="100000" sy="100000" kx="0" ky="0" algn="b" rotWithShape="0" blurRad="25400" dist="25400" dir="2700000">
                    <a:srgbClr val="FFFFFF">
                      <a:alpha val="5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5798343" y="2339578"/>
            <a:ext cx="13716001" cy="901898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5816203" y="214312"/>
            <a:ext cx="13716001" cy="364331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4" name="Slide Number"/>
          <p:cNvSpPr txBox="1"/>
          <p:nvPr>
            <p:ph type="sldNum" sz="quarter" idx="2"/>
          </p:nvPr>
        </p:nvSpPr>
        <p:spPr>
          <a:xfrm>
            <a:off x="20169295" y="12894468"/>
            <a:ext cx="607493" cy="628019"/>
          </a:xfrm>
          <a:prstGeom prst="rect">
            <a:avLst/>
          </a:prstGeom>
          <a:ln w="12700">
            <a:miter lim="400000"/>
          </a:ln>
        </p:spPr>
        <p:txBody>
          <a:bodyPr wrap="none" lIns="71437" tIns="71437" rIns="71437" bIns="71437">
            <a:spAutoFit/>
          </a:bodyPr>
          <a:lstStyle>
            <a:lvl1pPr algn="r">
              <a:defRPr sz="3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1pPr>
      <a:lvl2pPr marL="0" marR="0" indent="2286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2pPr>
      <a:lvl3pPr marL="0" marR="0" indent="4572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3pPr>
      <a:lvl4pPr marL="0" marR="0" indent="6858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4pPr>
      <a:lvl5pPr marL="0" marR="0" indent="9144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5pPr>
      <a:lvl6pPr marL="0" marR="0" indent="11430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6pPr>
      <a:lvl7pPr marL="0" marR="0" indent="13716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7pPr>
      <a:lvl8pPr marL="0" marR="0" indent="16002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8pPr>
      <a:lvl9pPr marL="0" marR="0" indent="1828800" algn="ctr" defTabSz="642937" rtl="0" latinLnBrk="0">
        <a:lnSpc>
          <a:spcPct val="100000"/>
        </a:lnSpc>
        <a:spcBef>
          <a:spcPts val="0"/>
        </a:spcBef>
        <a:spcAft>
          <a:spcPts val="0"/>
        </a:spcAft>
        <a:buClrTx/>
        <a:buSzTx/>
        <a:buFontTx/>
        <a:buNone/>
        <a:tabLst>
          <a:tab pos="2095500" algn="l"/>
        </a:tabLst>
        <a:defRPr b="0" baseline="0" cap="none" i="0" spc="0" strike="noStrike" sz="9400" u="none">
          <a:solidFill>
            <a:srgbClr val="363929"/>
          </a:solidFill>
          <a:effectLst>
            <a:outerShdw sx="100000" sy="100000" kx="0" ky="0" algn="b" rotWithShape="0" blurRad="25400" dist="25400" dir="2700000">
              <a:srgbClr val="FFFFFF">
                <a:alpha val="50000"/>
              </a:srgbClr>
            </a:outerShdw>
          </a:effectLst>
          <a:uFillTx/>
          <a:latin typeface="+mn-lt"/>
          <a:ea typeface="+mn-ea"/>
          <a:cs typeface="+mn-cs"/>
          <a:sym typeface="Optima"/>
        </a:defRPr>
      </a:lvl9pPr>
    </p:titleStyle>
    <p:bodyStyle>
      <a:lvl1pPr marL="7645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1pPr>
      <a:lvl2pPr marL="13106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2pPr>
      <a:lvl3pPr marL="18567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3pPr>
      <a:lvl4pPr marL="24028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4pPr>
      <a:lvl5pPr marL="29489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5pPr>
      <a:lvl6pPr marL="34950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6pPr>
      <a:lvl7pPr marL="40411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7pPr>
      <a:lvl8pPr marL="45872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8pPr>
      <a:lvl9pPr marL="5133340" marR="0" indent="-764540" algn="l" defTabSz="642937" rtl="0" latinLnBrk="0">
        <a:lnSpc>
          <a:spcPct val="100000"/>
        </a:lnSpc>
        <a:spcBef>
          <a:spcPts val="7000"/>
        </a:spcBef>
        <a:spcAft>
          <a:spcPts val="0"/>
        </a:spcAft>
        <a:buClrTx/>
        <a:buSzPct val="35000"/>
        <a:buFontTx/>
        <a:buBlip>
          <a:blip r:embed="rId3"/>
        </a:buBlip>
        <a:tabLst/>
        <a:defRPr b="0" baseline="0" cap="none" i="0" spc="0" strike="noStrike" sz="5600" u="none">
          <a:solidFill>
            <a:srgbClr val="363929"/>
          </a:solidFill>
          <a:uFillTx/>
          <a:latin typeface="+mn-lt"/>
          <a:ea typeface="+mn-ea"/>
          <a:cs typeface="+mn-cs"/>
          <a:sym typeface="Optima"/>
        </a:defRPr>
      </a:lvl9pPr>
    </p:bodyStyle>
    <p:otherStyle>
      <a:lvl1pPr marL="0" marR="0" indent="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1pPr>
      <a:lvl2pPr marL="0" marR="0" indent="2286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2pPr>
      <a:lvl3pPr marL="0" marR="0" indent="4572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3pPr>
      <a:lvl4pPr marL="0" marR="0" indent="6858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4pPr>
      <a:lvl5pPr marL="0" marR="0" indent="9144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5pPr>
      <a:lvl6pPr marL="0" marR="0" indent="11430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6pPr>
      <a:lvl7pPr marL="0" marR="0" indent="13716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7pPr>
      <a:lvl8pPr marL="0" marR="0" indent="16002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8pPr>
      <a:lvl9pPr marL="0" marR="0" indent="1828800" algn="r" defTabSz="642937"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Optim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Wikipedia:Text_of_Creative_Commons_Attribution-ShareAlike_3.0_Unported_License"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 Id="rId3" Type="http://schemas.openxmlformats.org/officeDocument/2006/relationships/image" Target="../media/image2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3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3.mov"/><Relationship Id="rId3" Type="http://schemas.microsoft.com/office/2007/relationships/media" Target="../media/media3.mov"/><Relationship Id="rId4" Type="http://schemas.openxmlformats.org/officeDocument/2006/relationships/image" Target="../media/image3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4.mov"/><Relationship Id="rId3" Type="http://schemas.microsoft.com/office/2007/relationships/media" Target="../media/media4.mov"/><Relationship Id="rId4" Type="http://schemas.openxmlformats.org/officeDocument/2006/relationships/image" Target="../media/image3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5.mov"/><Relationship Id="rId3" Type="http://schemas.microsoft.com/office/2007/relationships/media" Target="../media/media5.mov"/><Relationship Id="rId4" Type="http://schemas.openxmlformats.org/officeDocument/2006/relationships/image" Target="../media/image3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6.mov"/><Relationship Id="rId3" Type="http://schemas.microsoft.com/office/2007/relationships/media" Target="../media/media6.mov"/><Relationship Id="rId4" Type="http://schemas.openxmlformats.org/officeDocument/2006/relationships/image" Target="../media/image3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7.mov"/><Relationship Id="rId3" Type="http://schemas.microsoft.com/office/2007/relationships/media" Target="../media/media7.mov"/><Relationship Id="rId4" Type="http://schemas.openxmlformats.org/officeDocument/2006/relationships/image" Target="../media/image4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Introduction to Bioinformatics"/>
          <p:cNvSpPr txBox="1"/>
          <p:nvPr>
            <p:ph type="ctrTitle"/>
          </p:nvPr>
        </p:nvSpPr>
        <p:spPr>
          <a:xfrm>
            <a:off x="5100034" y="2482453"/>
            <a:ext cx="14716126" cy="2178844"/>
          </a:xfrm>
          <a:prstGeom prst="rect">
            <a:avLst/>
          </a:prstGeom>
        </p:spPr>
        <p:txBody>
          <a:bodyPr/>
          <a:lstStyle>
            <a:lvl1pPr defTabSz="321468">
              <a:tabLst>
                <a:tab pos="1041400" algn="l"/>
              </a:tabLst>
              <a:defRPr sz="6600">
                <a:effectLst>
                  <a:outerShdw sx="100000" sy="100000" kx="0" ky="0" algn="b" rotWithShape="0" blurRad="12700" dist="12700" dir="2700000">
                    <a:srgbClr val="FFFFFF">
                      <a:alpha val="50000"/>
                    </a:srgbClr>
                  </a:outerShdw>
                </a:effectLst>
              </a:defRPr>
            </a:lvl1pPr>
          </a:lstStyle>
          <a:p>
            <a:pPr/>
            <a:r>
              <a:t>Introduction to Bioinformatics</a:t>
            </a:r>
          </a:p>
        </p:txBody>
      </p:sp>
      <p:sp>
        <p:nvSpPr>
          <p:cNvPr id="138" name="Ali Sharifi-Zarchi"/>
          <p:cNvSpPr txBox="1"/>
          <p:nvPr>
            <p:ph type="subTitle" sz="quarter" idx="1"/>
          </p:nvPr>
        </p:nvSpPr>
        <p:spPr>
          <a:xfrm>
            <a:off x="5100034" y="7875984"/>
            <a:ext cx="14716126" cy="2178845"/>
          </a:xfrm>
          <a:prstGeom prst="rect">
            <a:avLst/>
          </a:prstGeom>
        </p:spPr>
        <p:txBody>
          <a:bodyPr/>
          <a:lstStyle/>
          <a:p>
            <a:pPr/>
            <a:r>
              <a:t>Ali Sharifi-Zarchi</a:t>
            </a:r>
          </a:p>
        </p:txBody>
      </p:sp>
      <p:sp>
        <p:nvSpPr>
          <p:cNvPr id="139" name="In the name of the most high"/>
          <p:cNvSpPr txBox="1"/>
          <p:nvPr/>
        </p:nvSpPr>
        <p:spPr>
          <a:xfrm>
            <a:off x="9089498" y="566854"/>
            <a:ext cx="6737198" cy="7772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In the name of the most high</a:t>
            </a:r>
          </a:p>
        </p:txBody>
      </p:sp>
      <p:sp>
        <p:nvSpPr>
          <p:cNvPr id="140" name="Department of Computer Engineering, Sharif University of Technology"/>
          <p:cNvSpPr txBox="1"/>
          <p:nvPr/>
        </p:nvSpPr>
        <p:spPr>
          <a:xfrm>
            <a:off x="4376375" y="8851960"/>
            <a:ext cx="16163443" cy="142494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Department of Computer Engineering, Sharif University of Technology</a:t>
            </a:r>
          </a:p>
        </p:txBody>
      </p:sp>
      <p:sp>
        <p:nvSpPr>
          <p:cNvPr id="141" name="The contents including images and videos are from Bruce Alberts et al. Essential Cell Biology,…"/>
          <p:cNvSpPr txBox="1"/>
          <p:nvPr/>
        </p:nvSpPr>
        <p:spPr>
          <a:xfrm>
            <a:off x="4194194" y="11561777"/>
            <a:ext cx="16527806" cy="16186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200"/>
            </a:pPr>
            <a:r>
              <a:t>The contents including images and videos are from Bruce Alberts et al. Essential Cell Biology, </a:t>
            </a:r>
          </a:p>
          <a:p>
            <a:pPr>
              <a:defRPr sz="3200"/>
            </a:pPr>
            <a:r>
              <a:t>unless indicated separately. </a:t>
            </a:r>
          </a:p>
          <a:p>
            <a:pPr>
              <a:defRPr b="1" sz="3200"/>
            </a:pPr>
            <a:r>
              <a:t>These s</a:t>
            </a:r>
            <a:r>
              <a:rPr>
                <a:solidFill>
                  <a:srgbClr val="323333"/>
                </a:solidFill>
              </a:rPr>
              <a:t>lides are available under the </a:t>
            </a:r>
            <a:r>
              <a:rPr>
                <a:hlinkClick r:id="rId2" invalidUrl="" action="" tgtFrame="" tooltip="" history="1" highlightClick="0" endSnd="0"/>
              </a:rPr>
              <a:t>Creative Commons Attribution License</a:t>
            </a:r>
            <a:r>
              <a:t>.</a:t>
            </a:r>
          </a:p>
        </p:txBody>
      </p:sp>
      <p:sp>
        <p:nvSpPr>
          <p:cNvPr id="142" name="DNA"/>
          <p:cNvSpPr txBox="1"/>
          <p:nvPr/>
        </p:nvSpPr>
        <p:spPr>
          <a:xfrm>
            <a:off x="5100034" y="3777795"/>
            <a:ext cx="14716126" cy="405221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tabLst>
                <a:tab pos="2095500" algn="l"/>
              </a:tabLst>
              <a:defRPr sz="13200">
                <a:effectLst>
                  <a:outerShdw sx="100000" sy="100000" kx="0" ky="0" algn="b" rotWithShape="0" blurRad="25400" dist="25400" dir="2700000">
                    <a:srgbClr val="FFFFFF">
                      <a:alpha val="50000"/>
                    </a:srgbClr>
                  </a:outerShdw>
                </a:effectLst>
              </a:defRPr>
            </a:lvl1pPr>
          </a:lstStyle>
          <a:p>
            <a:pPr/>
            <a:r>
              <a:t>DNA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Histone Proteins"/>
          <p:cNvSpPr txBox="1"/>
          <p:nvPr>
            <p:ph type="title"/>
          </p:nvPr>
        </p:nvSpPr>
        <p:spPr>
          <a:prstGeom prst="rect">
            <a:avLst/>
          </a:prstGeom>
        </p:spPr>
        <p:txBody>
          <a:bodyPr/>
          <a:lstStyle/>
          <a:p>
            <a:pPr/>
            <a:r>
              <a:t>Histone Proteins</a:t>
            </a:r>
          </a:p>
        </p:txBody>
      </p:sp>
      <p:pic>
        <p:nvPicPr>
          <p:cNvPr id="172" name="Image" descr="Image"/>
          <p:cNvPicPr>
            <a:picLocks noChangeAspect="1"/>
          </p:cNvPicPr>
          <p:nvPr/>
        </p:nvPicPr>
        <p:blipFill>
          <a:blip r:embed="rId2">
            <a:extLst/>
          </a:blip>
          <a:stretch>
            <a:fillRect/>
          </a:stretch>
        </p:blipFill>
        <p:spPr>
          <a:xfrm>
            <a:off x="7500662" y="2549569"/>
            <a:ext cx="10311364" cy="1083142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hromosome Coiling"/>
          <p:cNvSpPr txBox="1"/>
          <p:nvPr>
            <p:ph type="title"/>
          </p:nvPr>
        </p:nvSpPr>
        <p:spPr>
          <a:prstGeom prst="rect">
            <a:avLst/>
          </a:prstGeom>
        </p:spPr>
        <p:txBody>
          <a:bodyPr/>
          <a:lstStyle/>
          <a:p>
            <a:pPr/>
            <a:r>
              <a:t>Chromosome Coiling</a:t>
            </a:r>
          </a:p>
        </p:txBody>
      </p:sp>
      <p:pic>
        <p:nvPicPr>
          <p:cNvPr id="175" name="05.2 Chromosome Coiling.mov" descr="05.2 Chromosome Coiling.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923359" y="2915542"/>
            <a:ext cx="13465970" cy="1009947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7700" fill="hold"/>
                                        <p:tgtEl>
                                          <p:spTgt spid="17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5"/>
                </p:tgtEl>
              </p:cMediaNode>
            </p:video>
            <p:seq concurrent="1" prevAc="none" nextAc="seek">
              <p:cTn id="8" evtFilter="cancelBubble" nodeType="interactiveSeq" restart="whenNotActive" fill="hold">
                <p:stCondLst>
                  <p:cond delay="0" evt="onClick">
                    <p:tgtEl>
                      <p:spTgt spid="17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75"/>
                                        </p:tgtEl>
                                      </p:cBhvr>
                                    </p:cmd>
                                  </p:childTnLst>
                                </p:cTn>
                              </p:par>
                            </p:childTnLst>
                          </p:cTn>
                        </p:par>
                      </p:childTnLst>
                    </p:cTn>
                  </p:par>
                </p:childTnLst>
              </p:cTn>
              <p:nextCondLst>
                <p:cond delay="0" evt="onClick">
                  <p:tgtEl>
                    <p:spTgt spid="17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DNA"/>
          <p:cNvSpPr txBox="1"/>
          <p:nvPr>
            <p:ph type="title"/>
          </p:nvPr>
        </p:nvSpPr>
        <p:spPr>
          <a:prstGeom prst="rect">
            <a:avLst/>
          </a:prstGeom>
        </p:spPr>
        <p:txBody>
          <a:bodyPr/>
          <a:lstStyle/>
          <a:p>
            <a:pPr/>
            <a:r>
              <a:t>DNA</a:t>
            </a:r>
          </a:p>
        </p:txBody>
      </p:sp>
      <p:pic>
        <p:nvPicPr>
          <p:cNvPr id="178" name="Image" descr="Image"/>
          <p:cNvPicPr>
            <a:picLocks noChangeAspect="1"/>
          </p:cNvPicPr>
          <p:nvPr/>
        </p:nvPicPr>
        <p:blipFill>
          <a:blip r:embed="rId2">
            <a:extLst/>
          </a:blip>
          <a:stretch>
            <a:fillRect/>
          </a:stretch>
        </p:blipFill>
        <p:spPr>
          <a:xfrm>
            <a:off x="10822909" y="2534429"/>
            <a:ext cx="8804873" cy="10861705"/>
          </a:xfrm>
          <a:prstGeom prst="rect">
            <a:avLst/>
          </a:prstGeom>
          <a:ln w="12700">
            <a:miter lim="400000"/>
          </a:ln>
        </p:spPr>
      </p:pic>
      <p:pic>
        <p:nvPicPr>
          <p:cNvPr id="179" name="Image" descr="Image"/>
          <p:cNvPicPr>
            <a:picLocks noChangeAspect="1"/>
          </p:cNvPicPr>
          <p:nvPr/>
        </p:nvPicPr>
        <p:blipFill>
          <a:blip r:embed="rId3">
            <a:extLst/>
          </a:blip>
          <a:stretch>
            <a:fillRect/>
          </a:stretch>
        </p:blipFill>
        <p:spPr>
          <a:xfrm>
            <a:off x="4377879" y="2877943"/>
            <a:ext cx="6278548" cy="980539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DNA Structure"/>
          <p:cNvSpPr txBox="1"/>
          <p:nvPr>
            <p:ph type="title"/>
          </p:nvPr>
        </p:nvSpPr>
        <p:spPr>
          <a:prstGeom prst="rect">
            <a:avLst/>
          </a:prstGeom>
        </p:spPr>
        <p:txBody>
          <a:bodyPr/>
          <a:lstStyle/>
          <a:p>
            <a:pPr/>
            <a:r>
              <a:t>DNA Structure</a:t>
            </a:r>
          </a:p>
        </p:txBody>
      </p:sp>
      <p:pic>
        <p:nvPicPr>
          <p:cNvPr id="182" name="Image" descr="Image"/>
          <p:cNvPicPr>
            <a:picLocks noChangeAspect="1"/>
          </p:cNvPicPr>
          <p:nvPr/>
        </p:nvPicPr>
        <p:blipFill>
          <a:blip r:embed="rId2">
            <a:extLst/>
          </a:blip>
          <a:stretch>
            <a:fillRect/>
          </a:stretch>
        </p:blipFill>
        <p:spPr>
          <a:xfrm>
            <a:off x="4150433" y="3378654"/>
            <a:ext cx="16083134" cy="775062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5’, 3’"/>
          <p:cNvSpPr txBox="1"/>
          <p:nvPr>
            <p:ph type="title"/>
          </p:nvPr>
        </p:nvSpPr>
        <p:spPr>
          <a:prstGeom prst="rect">
            <a:avLst/>
          </a:prstGeom>
        </p:spPr>
        <p:txBody>
          <a:bodyPr/>
          <a:lstStyle/>
          <a:p>
            <a:pPr/>
            <a:r>
              <a:t>5’, 3’</a:t>
            </a:r>
          </a:p>
        </p:txBody>
      </p:sp>
      <p:pic>
        <p:nvPicPr>
          <p:cNvPr id="185" name="Image" descr="Image"/>
          <p:cNvPicPr>
            <a:picLocks noChangeAspect="1"/>
          </p:cNvPicPr>
          <p:nvPr/>
        </p:nvPicPr>
        <p:blipFill>
          <a:blip r:embed="rId2">
            <a:extLst/>
          </a:blip>
          <a:stretch>
            <a:fillRect/>
          </a:stretch>
        </p:blipFill>
        <p:spPr>
          <a:xfrm>
            <a:off x="9884999" y="2807341"/>
            <a:ext cx="4614003" cy="1031588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DNA Structure"/>
          <p:cNvSpPr txBox="1"/>
          <p:nvPr>
            <p:ph type="title"/>
          </p:nvPr>
        </p:nvSpPr>
        <p:spPr>
          <a:prstGeom prst="rect">
            <a:avLst/>
          </a:prstGeom>
        </p:spPr>
        <p:txBody>
          <a:bodyPr/>
          <a:lstStyle/>
          <a:p>
            <a:pPr/>
            <a:r>
              <a:t>DNA Structure</a:t>
            </a:r>
          </a:p>
        </p:txBody>
      </p:sp>
      <p:pic>
        <p:nvPicPr>
          <p:cNvPr id="188" name="05.1 DNA Structure.mov" descr="05.1 DNA Structure.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224147" y="3010483"/>
            <a:ext cx="14864393" cy="990959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1508" fill="hold"/>
                                        <p:tgtEl>
                                          <p:spTgt spid="18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8"/>
                </p:tgtEl>
              </p:cMediaNode>
            </p:video>
            <p:seq concurrent="1" prevAc="none" nextAc="seek">
              <p:cTn id="8" evtFilter="cancelBubble" nodeType="interactiveSeq" restart="whenNotActive" fill="hold">
                <p:stCondLst>
                  <p:cond delay="0" evt="onClick">
                    <p:tgtEl>
                      <p:spTgt spid="18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88"/>
                                        </p:tgtEl>
                                      </p:cBhvr>
                                    </p:cmd>
                                  </p:childTnLst>
                                </p:cTn>
                              </p:par>
                            </p:childTnLst>
                          </p:cTn>
                        </p:par>
                      </p:childTnLst>
                    </p:cTn>
                  </p:par>
                </p:childTnLst>
              </p:cTn>
              <p:nextCondLst>
                <p:cond delay="0" evt="onClick">
                  <p:tgtEl>
                    <p:spTgt spid="18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What is the genetic material?"/>
          <p:cNvSpPr txBox="1"/>
          <p:nvPr>
            <p:ph type="title"/>
          </p:nvPr>
        </p:nvSpPr>
        <p:spPr>
          <a:prstGeom prst="rect">
            <a:avLst/>
          </a:prstGeom>
        </p:spPr>
        <p:txBody>
          <a:bodyPr/>
          <a:lstStyle/>
          <a:p>
            <a:pPr/>
            <a:r>
              <a:t>What is the genetic material?</a:t>
            </a:r>
          </a:p>
        </p:txBody>
      </p:sp>
      <p:pic>
        <p:nvPicPr>
          <p:cNvPr id="191" name="Image" descr="Image"/>
          <p:cNvPicPr>
            <a:picLocks noChangeAspect="1"/>
          </p:cNvPicPr>
          <p:nvPr/>
        </p:nvPicPr>
        <p:blipFill>
          <a:blip r:embed="rId3">
            <a:extLst/>
          </a:blip>
          <a:stretch>
            <a:fillRect/>
          </a:stretch>
        </p:blipFill>
        <p:spPr>
          <a:xfrm>
            <a:off x="4759890" y="3967141"/>
            <a:ext cx="15792907" cy="578171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Cell Division"/>
          <p:cNvSpPr txBox="1"/>
          <p:nvPr>
            <p:ph type="title"/>
          </p:nvPr>
        </p:nvSpPr>
        <p:spPr>
          <a:prstGeom prst="rect">
            <a:avLst/>
          </a:prstGeom>
        </p:spPr>
        <p:txBody>
          <a:bodyPr/>
          <a:lstStyle/>
          <a:p>
            <a:pPr/>
            <a:r>
              <a:t>Cell Division</a:t>
            </a:r>
          </a:p>
        </p:txBody>
      </p:sp>
      <p:pic>
        <p:nvPicPr>
          <p:cNvPr id="196" name="Image" descr="Image"/>
          <p:cNvPicPr>
            <a:picLocks noChangeAspect="1"/>
          </p:cNvPicPr>
          <p:nvPr/>
        </p:nvPicPr>
        <p:blipFill>
          <a:blip r:embed="rId2">
            <a:extLst/>
          </a:blip>
          <a:stretch>
            <a:fillRect/>
          </a:stretch>
        </p:blipFill>
        <p:spPr>
          <a:xfrm>
            <a:off x="4245162" y="4336056"/>
            <a:ext cx="15893676" cy="504388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DNA Replication"/>
          <p:cNvSpPr txBox="1"/>
          <p:nvPr>
            <p:ph type="title"/>
          </p:nvPr>
        </p:nvSpPr>
        <p:spPr>
          <a:prstGeom prst="rect">
            <a:avLst/>
          </a:prstGeom>
        </p:spPr>
        <p:txBody>
          <a:bodyPr/>
          <a:lstStyle/>
          <a:p>
            <a:pPr/>
            <a:r>
              <a:t>DNA Replication</a:t>
            </a:r>
          </a:p>
        </p:txBody>
      </p:sp>
      <p:pic>
        <p:nvPicPr>
          <p:cNvPr id="199" name="Image" descr="Image"/>
          <p:cNvPicPr>
            <a:picLocks noChangeAspect="1"/>
          </p:cNvPicPr>
          <p:nvPr/>
        </p:nvPicPr>
        <p:blipFill>
          <a:blip r:embed="rId2">
            <a:extLst/>
          </a:blip>
          <a:stretch>
            <a:fillRect/>
          </a:stretch>
        </p:blipFill>
        <p:spPr>
          <a:xfrm>
            <a:off x="4959737" y="3256467"/>
            <a:ext cx="5845221" cy="9731431"/>
          </a:xfrm>
          <a:prstGeom prst="rect">
            <a:avLst/>
          </a:prstGeom>
          <a:ln w="12700">
            <a:miter lim="400000"/>
          </a:ln>
        </p:spPr>
      </p:pic>
      <p:pic>
        <p:nvPicPr>
          <p:cNvPr id="200" name="Image" descr="Image"/>
          <p:cNvPicPr>
            <a:picLocks noChangeAspect="1"/>
          </p:cNvPicPr>
          <p:nvPr/>
        </p:nvPicPr>
        <p:blipFill>
          <a:blip r:embed="rId3">
            <a:extLst/>
          </a:blip>
          <a:stretch>
            <a:fillRect/>
          </a:stretch>
        </p:blipFill>
        <p:spPr>
          <a:xfrm>
            <a:off x="11647209" y="4819837"/>
            <a:ext cx="8212999" cy="660469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Cell Division Elements"/>
          <p:cNvSpPr txBox="1"/>
          <p:nvPr>
            <p:ph type="title"/>
          </p:nvPr>
        </p:nvSpPr>
        <p:spPr>
          <a:prstGeom prst="rect">
            <a:avLst/>
          </a:prstGeom>
        </p:spPr>
        <p:txBody>
          <a:bodyPr/>
          <a:lstStyle/>
          <a:p>
            <a:pPr/>
            <a:r>
              <a:t>Cell Division Elements</a:t>
            </a:r>
          </a:p>
        </p:txBody>
      </p:sp>
      <p:pic>
        <p:nvPicPr>
          <p:cNvPr id="203" name="Image" descr="Image"/>
          <p:cNvPicPr>
            <a:picLocks noChangeAspect="1"/>
          </p:cNvPicPr>
          <p:nvPr/>
        </p:nvPicPr>
        <p:blipFill>
          <a:blip r:embed="rId3">
            <a:extLst/>
          </a:blip>
          <a:stretch>
            <a:fillRect/>
          </a:stretch>
        </p:blipFill>
        <p:spPr>
          <a:xfrm>
            <a:off x="4645896" y="2936002"/>
            <a:ext cx="15092208" cy="1005855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DNA…"/>
          <p:cNvSpPr txBox="1"/>
          <p:nvPr>
            <p:ph type="title"/>
          </p:nvPr>
        </p:nvSpPr>
        <p:spPr>
          <a:prstGeom prst="rect">
            <a:avLst/>
          </a:prstGeom>
        </p:spPr>
        <p:txBody>
          <a:bodyPr/>
          <a:lstStyle/>
          <a:p>
            <a:pPr/>
            <a:r>
              <a:t>DNA</a:t>
            </a:r>
          </a:p>
          <a:p>
            <a:pPr/>
            <a:r>
              <a:t>The Language of Life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Origin of Replication"/>
          <p:cNvSpPr txBox="1"/>
          <p:nvPr>
            <p:ph type="title"/>
          </p:nvPr>
        </p:nvSpPr>
        <p:spPr>
          <a:prstGeom prst="rect">
            <a:avLst/>
          </a:prstGeom>
        </p:spPr>
        <p:txBody>
          <a:bodyPr/>
          <a:lstStyle/>
          <a:p>
            <a:pPr/>
            <a:r>
              <a:t>Origin of Replication</a:t>
            </a:r>
          </a:p>
        </p:txBody>
      </p:sp>
      <p:pic>
        <p:nvPicPr>
          <p:cNvPr id="208" name="Image" descr="Image"/>
          <p:cNvPicPr>
            <a:picLocks noChangeAspect="1"/>
          </p:cNvPicPr>
          <p:nvPr/>
        </p:nvPicPr>
        <p:blipFill>
          <a:blip r:embed="rId2">
            <a:extLst/>
          </a:blip>
          <a:stretch>
            <a:fillRect/>
          </a:stretch>
        </p:blipFill>
        <p:spPr>
          <a:xfrm>
            <a:off x="5999388" y="3121260"/>
            <a:ext cx="12385224" cy="968804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Mitotic Chromosomes"/>
          <p:cNvSpPr txBox="1"/>
          <p:nvPr>
            <p:ph type="title"/>
          </p:nvPr>
        </p:nvSpPr>
        <p:spPr>
          <a:prstGeom prst="rect">
            <a:avLst/>
          </a:prstGeom>
        </p:spPr>
        <p:txBody>
          <a:bodyPr/>
          <a:lstStyle/>
          <a:p>
            <a:pPr/>
            <a:r>
              <a:t>Mitotic Chromosomes</a:t>
            </a:r>
          </a:p>
        </p:txBody>
      </p:sp>
      <p:pic>
        <p:nvPicPr>
          <p:cNvPr id="211" name="Image" descr="Image"/>
          <p:cNvPicPr>
            <a:picLocks noChangeAspect="1"/>
          </p:cNvPicPr>
          <p:nvPr/>
        </p:nvPicPr>
        <p:blipFill>
          <a:blip r:embed="rId2">
            <a:extLst/>
          </a:blip>
          <a:stretch>
            <a:fillRect/>
          </a:stretch>
        </p:blipFill>
        <p:spPr>
          <a:xfrm>
            <a:off x="7050761" y="2569836"/>
            <a:ext cx="10282479" cy="1079089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DNA as a Template"/>
          <p:cNvSpPr txBox="1"/>
          <p:nvPr>
            <p:ph type="title"/>
          </p:nvPr>
        </p:nvSpPr>
        <p:spPr>
          <a:prstGeom prst="rect">
            <a:avLst/>
          </a:prstGeom>
        </p:spPr>
        <p:txBody>
          <a:bodyPr/>
          <a:lstStyle/>
          <a:p>
            <a:pPr/>
            <a:r>
              <a:t>DNA as a Template</a:t>
            </a:r>
          </a:p>
        </p:txBody>
      </p:sp>
      <p:pic>
        <p:nvPicPr>
          <p:cNvPr id="214" name="Image" descr="Image"/>
          <p:cNvPicPr>
            <a:picLocks noChangeAspect="1"/>
          </p:cNvPicPr>
          <p:nvPr/>
        </p:nvPicPr>
        <p:blipFill>
          <a:blip r:embed="rId2">
            <a:extLst/>
          </a:blip>
          <a:stretch>
            <a:fillRect/>
          </a:stretch>
        </p:blipFill>
        <p:spPr>
          <a:xfrm>
            <a:off x="9338119" y="2580017"/>
            <a:ext cx="6636451" cy="3761727"/>
          </a:xfrm>
          <a:prstGeom prst="rect">
            <a:avLst/>
          </a:prstGeom>
          <a:ln w="12700">
            <a:miter lim="400000"/>
          </a:ln>
        </p:spPr>
      </p:pic>
      <p:pic>
        <p:nvPicPr>
          <p:cNvPr id="215" name="Image" descr="Image"/>
          <p:cNvPicPr>
            <a:picLocks noChangeAspect="1"/>
          </p:cNvPicPr>
          <p:nvPr/>
        </p:nvPicPr>
        <p:blipFill>
          <a:blip r:embed="rId3">
            <a:extLst/>
          </a:blip>
          <a:stretch>
            <a:fillRect/>
          </a:stretch>
        </p:blipFill>
        <p:spPr>
          <a:xfrm>
            <a:off x="5459015" y="7160870"/>
            <a:ext cx="13465970" cy="5608753"/>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DNA Synthesis"/>
          <p:cNvSpPr txBox="1"/>
          <p:nvPr>
            <p:ph type="title"/>
          </p:nvPr>
        </p:nvSpPr>
        <p:spPr>
          <a:prstGeom prst="rect">
            <a:avLst/>
          </a:prstGeom>
        </p:spPr>
        <p:txBody>
          <a:bodyPr/>
          <a:lstStyle/>
          <a:p>
            <a:pPr/>
            <a:r>
              <a:t>DNA Synthesis</a:t>
            </a:r>
          </a:p>
        </p:txBody>
      </p:sp>
      <p:pic>
        <p:nvPicPr>
          <p:cNvPr id="218" name="Image" descr="Image"/>
          <p:cNvPicPr>
            <a:picLocks noChangeAspect="1"/>
          </p:cNvPicPr>
          <p:nvPr/>
        </p:nvPicPr>
        <p:blipFill>
          <a:blip r:embed="rId3">
            <a:extLst/>
          </a:blip>
          <a:stretch>
            <a:fillRect/>
          </a:stretch>
        </p:blipFill>
        <p:spPr>
          <a:xfrm>
            <a:off x="7883513" y="2524554"/>
            <a:ext cx="8616973" cy="1088145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DNA Synthesis Machine"/>
          <p:cNvSpPr txBox="1"/>
          <p:nvPr>
            <p:ph type="title"/>
          </p:nvPr>
        </p:nvSpPr>
        <p:spPr>
          <a:prstGeom prst="rect">
            <a:avLst/>
          </a:prstGeom>
        </p:spPr>
        <p:txBody>
          <a:bodyPr/>
          <a:lstStyle/>
          <a:p>
            <a:pPr/>
            <a:r>
              <a:t>DNA Synthesis Machine</a:t>
            </a:r>
          </a:p>
        </p:txBody>
      </p:sp>
      <p:pic>
        <p:nvPicPr>
          <p:cNvPr id="223" name="Image" descr="Image"/>
          <p:cNvPicPr>
            <a:picLocks noChangeAspect="1"/>
          </p:cNvPicPr>
          <p:nvPr/>
        </p:nvPicPr>
        <p:blipFill>
          <a:blip r:embed="rId2">
            <a:extLst/>
          </a:blip>
          <a:stretch>
            <a:fillRect/>
          </a:stretch>
        </p:blipFill>
        <p:spPr>
          <a:xfrm>
            <a:off x="4234191" y="2406189"/>
            <a:ext cx="15915617" cy="1053961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Proofreading"/>
          <p:cNvSpPr txBox="1"/>
          <p:nvPr>
            <p:ph type="title"/>
          </p:nvPr>
        </p:nvSpPr>
        <p:spPr>
          <a:prstGeom prst="rect">
            <a:avLst/>
          </a:prstGeom>
        </p:spPr>
        <p:txBody>
          <a:bodyPr/>
          <a:lstStyle/>
          <a:p>
            <a:pPr/>
            <a:r>
              <a:t>Proofreading</a:t>
            </a:r>
          </a:p>
        </p:txBody>
      </p:sp>
      <p:pic>
        <p:nvPicPr>
          <p:cNvPr id="226" name="Image" descr="Image"/>
          <p:cNvPicPr>
            <a:picLocks noChangeAspect="1"/>
          </p:cNvPicPr>
          <p:nvPr/>
        </p:nvPicPr>
        <p:blipFill>
          <a:blip r:embed="rId2">
            <a:extLst/>
          </a:blip>
          <a:stretch>
            <a:fillRect/>
          </a:stretch>
        </p:blipFill>
        <p:spPr>
          <a:xfrm>
            <a:off x="6161180" y="2586285"/>
            <a:ext cx="4655220" cy="10757992"/>
          </a:xfrm>
          <a:prstGeom prst="rect">
            <a:avLst/>
          </a:prstGeom>
          <a:ln w="12700">
            <a:miter lim="400000"/>
          </a:ln>
        </p:spPr>
      </p:pic>
      <p:pic>
        <p:nvPicPr>
          <p:cNvPr id="227" name="Image" descr="Image"/>
          <p:cNvPicPr>
            <a:picLocks noChangeAspect="1"/>
          </p:cNvPicPr>
          <p:nvPr/>
        </p:nvPicPr>
        <p:blipFill>
          <a:blip r:embed="rId3">
            <a:extLst/>
          </a:blip>
          <a:stretch>
            <a:fillRect/>
          </a:stretch>
        </p:blipFill>
        <p:spPr>
          <a:xfrm>
            <a:off x="11157491" y="5219006"/>
            <a:ext cx="9186098" cy="460057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DNA Polymerase"/>
          <p:cNvSpPr txBox="1"/>
          <p:nvPr>
            <p:ph type="title"/>
          </p:nvPr>
        </p:nvSpPr>
        <p:spPr>
          <a:prstGeom prst="rect">
            <a:avLst/>
          </a:prstGeom>
        </p:spPr>
        <p:txBody>
          <a:bodyPr/>
          <a:lstStyle/>
          <a:p>
            <a:pPr/>
            <a:r>
              <a:t>DNA Polymerase</a:t>
            </a:r>
          </a:p>
        </p:txBody>
      </p:sp>
      <p:pic>
        <p:nvPicPr>
          <p:cNvPr id="230" name="06.1 DNA Polymerase.mov" descr="06.1 DNA Polymerase.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319666" y="3276574"/>
            <a:ext cx="14673355" cy="978223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5033"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0"/>
                </p:tgtEl>
              </p:cMediaNode>
            </p:video>
            <p:seq concurrent="1" prevAc="none" nextAc="seek">
              <p:cTn id="8" evtFilter="cancelBubble" nodeType="interactiveSeq" restart="whenNotActive" fill="hold">
                <p:stCondLst>
                  <p:cond delay="0" evt="onClick">
                    <p:tgtEl>
                      <p:spTgt spid="23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30"/>
                                        </p:tgtEl>
                                      </p:cBhvr>
                                    </p:cmd>
                                  </p:childTnLst>
                                </p:cTn>
                              </p:par>
                            </p:childTnLst>
                          </p:cTn>
                        </p:par>
                      </p:childTnLst>
                    </p:cTn>
                  </p:par>
                </p:childTnLst>
              </p:cTn>
              <p:nextCondLst>
                <p:cond delay="0" evt="onClick">
                  <p:tgtEl>
                    <p:spTgt spid="23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How it can Happen?"/>
          <p:cNvSpPr txBox="1"/>
          <p:nvPr>
            <p:ph type="title"/>
          </p:nvPr>
        </p:nvSpPr>
        <p:spPr>
          <a:prstGeom prst="rect">
            <a:avLst/>
          </a:prstGeom>
        </p:spPr>
        <p:txBody>
          <a:bodyPr/>
          <a:lstStyle/>
          <a:p>
            <a:pPr/>
            <a:r>
              <a:t>How it can Happen?</a:t>
            </a:r>
          </a:p>
        </p:txBody>
      </p:sp>
      <p:pic>
        <p:nvPicPr>
          <p:cNvPr id="233" name="Image" descr="Image"/>
          <p:cNvPicPr>
            <a:picLocks noChangeAspect="1"/>
          </p:cNvPicPr>
          <p:nvPr/>
        </p:nvPicPr>
        <p:blipFill>
          <a:blip r:embed="rId2">
            <a:extLst/>
          </a:blip>
          <a:stretch>
            <a:fillRect/>
          </a:stretch>
        </p:blipFill>
        <p:spPr>
          <a:xfrm>
            <a:off x="5923359" y="4691913"/>
            <a:ext cx="13465970" cy="654673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DNA Replication Forks"/>
          <p:cNvSpPr txBox="1"/>
          <p:nvPr>
            <p:ph type="title"/>
          </p:nvPr>
        </p:nvSpPr>
        <p:spPr>
          <a:prstGeom prst="rect">
            <a:avLst/>
          </a:prstGeom>
        </p:spPr>
        <p:txBody>
          <a:bodyPr/>
          <a:lstStyle/>
          <a:p>
            <a:pPr/>
            <a:r>
              <a:t>DNA Replication Forks</a:t>
            </a:r>
          </a:p>
        </p:txBody>
      </p:sp>
      <p:pic>
        <p:nvPicPr>
          <p:cNvPr id="236" name="Image" descr="Image"/>
          <p:cNvPicPr>
            <a:picLocks noChangeAspect="1"/>
          </p:cNvPicPr>
          <p:nvPr/>
        </p:nvPicPr>
        <p:blipFill>
          <a:blip r:embed="rId2">
            <a:extLst/>
          </a:blip>
          <a:stretch>
            <a:fillRect/>
          </a:stretch>
        </p:blipFill>
        <p:spPr>
          <a:xfrm>
            <a:off x="6523483" y="2806674"/>
            <a:ext cx="12265721" cy="1031721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Lagging Strand Synthesis"/>
          <p:cNvSpPr txBox="1"/>
          <p:nvPr>
            <p:ph type="title"/>
          </p:nvPr>
        </p:nvSpPr>
        <p:spPr>
          <a:prstGeom prst="rect">
            <a:avLst/>
          </a:prstGeom>
        </p:spPr>
        <p:txBody>
          <a:bodyPr/>
          <a:lstStyle/>
          <a:p>
            <a:pPr/>
            <a:r>
              <a:t>Lagging Strand Synthesis</a:t>
            </a:r>
          </a:p>
        </p:txBody>
      </p:sp>
      <p:pic>
        <p:nvPicPr>
          <p:cNvPr id="239" name="Image" descr="Image"/>
          <p:cNvPicPr>
            <a:picLocks noChangeAspect="1"/>
          </p:cNvPicPr>
          <p:nvPr/>
        </p:nvPicPr>
        <p:blipFill>
          <a:blip r:embed="rId2">
            <a:extLst/>
          </a:blip>
          <a:stretch>
            <a:fillRect/>
          </a:stretch>
        </p:blipFill>
        <p:spPr>
          <a:xfrm>
            <a:off x="10451055" y="3311622"/>
            <a:ext cx="4843874" cy="930731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Nucleus"/>
          <p:cNvSpPr txBox="1"/>
          <p:nvPr>
            <p:ph type="title"/>
          </p:nvPr>
        </p:nvSpPr>
        <p:spPr>
          <a:prstGeom prst="rect">
            <a:avLst/>
          </a:prstGeom>
        </p:spPr>
        <p:txBody>
          <a:bodyPr/>
          <a:lstStyle/>
          <a:p>
            <a:pPr/>
            <a:r>
              <a:t>Nucleus</a:t>
            </a:r>
          </a:p>
        </p:txBody>
      </p:sp>
      <p:pic>
        <p:nvPicPr>
          <p:cNvPr id="147" name="Image" descr="Image"/>
          <p:cNvPicPr>
            <a:picLocks noChangeAspect="1"/>
          </p:cNvPicPr>
          <p:nvPr/>
        </p:nvPicPr>
        <p:blipFill>
          <a:blip r:embed="rId2">
            <a:extLst/>
          </a:blip>
          <a:stretch>
            <a:fillRect/>
          </a:stretch>
        </p:blipFill>
        <p:spPr>
          <a:xfrm>
            <a:off x="8964122" y="2820848"/>
            <a:ext cx="7384444" cy="10872933"/>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DNA Replication Machine"/>
          <p:cNvSpPr txBox="1"/>
          <p:nvPr>
            <p:ph type="title"/>
          </p:nvPr>
        </p:nvSpPr>
        <p:spPr>
          <a:prstGeom prst="rect">
            <a:avLst/>
          </a:prstGeom>
        </p:spPr>
        <p:txBody>
          <a:bodyPr/>
          <a:lstStyle/>
          <a:p>
            <a:pPr/>
            <a:r>
              <a:t>DNA Replication Machine</a:t>
            </a:r>
          </a:p>
        </p:txBody>
      </p:sp>
      <p:pic>
        <p:nvPicPr>
          <p:cNvPr id="242" name="Image" descr="Image"/>
          <p:cNvPicPr>
            <a:picLocks noChangeAspect="1"/>
          </p:cNvPicPr>
          <p:nvPr/>
        </p:nvPicPr>
        <p:blipFill>
          <a:blip r:embed="rId2">
            <a:extLst/>
          </a:blip>
          <a:stretch>
            <a:fillRect/>
          </a:stretch>
        </p:blipFill>
        <p:spPr>
          <a:xfrm>
            <a:off x="5492164" y="3327984"/>
            <a:ext cx="13355595" cy="9274595"/>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DNA Replication Machine"/>
          <p:cNvSpPr txBox="1"/>
          <p:nvPr>
            <p:ph type="title"/>
          </p:nvPr>
        </p:nvSpPr>
        <p:spPr>
          <a:prstGeom prst="rect">
            <a:avLst/>
          </a:prstGeom>
        </p:spPr>
        <p:txBody>
          <a:bodyPr/>
          <a:lstStyle/>
          <a:p>
            <a:pPr/>
            <a:r>
              <a:t>DNA Replication Machine</a:t>
            </a:r>
          </a:p>
        </p:txBody>
      </p:sp>
      <p:pic>
        <p:nvPicPr>
          <p:cNvPr id="245" name="06.2 DNA Helicase.mov" descr="06.2 DNA Helicase.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321709" y="3494516"/>
            <a:ext cx="12669270" cy="950195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9099" fill="hold"/>
                                        <p:tgtEl>
                                          <p:spTgt spid="24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45"/>
                </p:tgtEl>
              </p:cMediaNode>
            </p:video>
            <p:seq concurrent="1" prevAc="none" nextAc="seek">
              <p:cTn id="8" evtFilter="cancelBubble" nodeType="interactiveSeq" restart="whenNotActive" fill="hold">
                <p:stCondLst>
                  <p:cond delay="0" evt="onClick">
                    <p:tgtEl>
                      <p:spTgt spid="24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45"/>
                                        </p:tgtEl>
                                      </p:cBhvr>
                                    </p:cmd>
                                  </p:childTnLst>
                                </p:cTn>
                              </p:par>
                            </p:childTnLst>
                          </p:cTn>
                        </p:par>
                      </p:childTnLst>
                    </p:cTn>
                  </p:par>
                </p:childTnLst>
              </p:cTn>
              <p:nextCondLst>
                <p:cond delay="0" evt="onClick">
                  <p:tgtEl>
                    <p:spTgt spid="24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DNA Replication Machine"/>
          <p:cNvSpPr txBox="1"/>
          <p:nvPr>
            <p:ph type="title"/>
          </p:nvPr>
        </p:nvSpPr>
        <p:spPr>
          <a:prstGeom prst="rect">
            <a:avLst/>
          </a:prstGeom>
        </p:spPr>
        <p:txBody>
          <a:bodyPr/>
          <a:lstStyle/>
          <a:p>
            <a:pPr/>
            <a:r>
              <a:t>DNA Replication Machine</a:t>
            </a:r>
          </a:p>
        </p:txBody>
      </p:sp>
      <p:pic>
        <p:nvPicPr>
          <p:cNvPr id="248" name="06.3 Sliding Clamp.mov" descr="06.3 Sliding Clamp.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828236" y="3643312"/>
            <a:ext cx="13465970" cy="89773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9560" fill="hold"/>
                                        <p:tgtEl>
                                          <p:spTgt spid="24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48"/>
                </p:tgtEl>
              </p:cMediaNode>
            </p:video>
            <p:seq concurrent="1" prevAc="none" nextAc="seek">
              <p:cTn id="8" evtFilter="cancelBubble" nodeType="interactiveSeq" restart="whenNotActive" fill="hold">
                <p:stCondLst>
                  <p:cond delay="0" evt="onClick">
                    <p:tgtEl>
                      <p:spTgt spid="24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48"/>
                                        </p:tgtEl>
                                      </p:cBhvr>
                                    </p:cmd>
                                  </p:childTnLst>
                                </p:cTn>
                              </p:par>
                            </p:childTnLst>
                          </p:cTn>
                        </p:par>
                      </p:childTnLst>
                    </p:cTn>
                  </p:par>
                </p:childTnLst>
              </p:cTn>
              <p:nextCondLst>
                <p:cond delay="0" evt="onClick">
                  <p:tgtEl>
                    <p:spTgt spid="24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DNA Replication Machine"/>
          <p:cNvSpPr txBox="1"/>
          <p:nvPr>
            <p:ph type="title"/>
          </p:nvPr>
        </p:nvSpPr>
        <p:spPr>
          <a:prstGeom prst="rect">
            <a:avLst/>
          </a:prstGeom>
        </p:spPr>
        <p:txBody>
          <a:bodyPr/>
          <a:lstStyle/>
          <a:p>
            <a:pPr/>
            <a:r>
              <a:t>DNA Replication Machine</a:t>
            </a:r>
          </a:p>
        </p:txBody>
      </p:sp>
      <p:pic>
        <p:nvPicPr>
          <p:cNvPr id="251" name="06.4 Replication I.mov" descr="06.4 Replication I.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705798" y="3855237"/>
            <a:ext cx="11901091" cy="892581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599" fill="hold"/>
                                        <p:tgtEl>
                                          <p:spTgt spid="25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51"/>
                </p:tgtEl>
              </p:cMediaNode>
            </p:video>
            <p:seq concurrent="1" prevAc="none" nextAc="seek">
              <p:cTn id="8" evtFilter="cancelBubble" nodeType="interactiveSeq" restart="whenNotActive" fill="hold">
                <p:stCondLst>
                  <p:cond delay="0" evt="onClick">
                    <p:tgtEl>
                      <p:spTgt spid="25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51"/>
                                        </p:tgtEl>
                                      </p:cBhvr>
                                    </p:cmd>
                                  </p:childTnLst>
                                </p:cTn>
                              </p:par>
                            </p:childTnLst>
                          </p:cTn>
                        </p:par>
                      </p:childTnLst>
                    </p:cTn>
                  </p:par>
                </p:childTnLst>
              </p:cTn>
              <p:nextCondLst>
                <p:cond delay="0" evt="onClick">
                  <p:tgtEl>
                    <p:spTgt spid="251"/>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DNA Replication Machine"/>
          <p:cNvSpPr txBox="1"/>
          <p:nvPr>
            <p:ph type="title"/>
          </p:nvPr>
        </p:nvSpPr>
        <p:spPr>
          <a:prstGeom prst="rect">
            <a:avLst/>
          </a:prstGeom>
        </p:spPr>
        <p:txBody>
          <a:bodyPr/>
          <a:lstStyle/>
          <a:p>
            <a:pPr/>
            <a:r>
              <a:t>DNA Replication Machine</a:t>
            </a:r>
          </a:p>
        </p:txBody>
      </p:sp>
      <p:pic>
        <p:nvPicPr>
          <p:cNvPr id="254" name="06.5 Replication II.mov" descr="06.5 Replication II.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688399" y="3529518"/>
            <a:ext cx="13007202" cy="975540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8416" fill="hold"/>
                                        <p:tgtEl>
                                          <p:spTgt spid="25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54"/>
                </p:tgtEl>
              </p:cMediaNode>
            </p:video>
            <p:seq concurrent="1" prevAc="none" nextAc="seek">
              <p:cTn id="8" evtFilter="cancelBubble" nodeType="interactiveSeq" restart="whenNotActive" fill="hold">
                <p:stCondLst>
                  <p:cond delay="0" evt="onClick">
                    <p:tgtEl>
                      <p:spTgt spid="25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54"/>
                                        </p:tgtEl>
                                      </p:cBhvr>
                                    </p:cmd>
                                  </p:childTnLst>
                                </p:cTn>
                              </p:par>
                            </p:childTnLst>
                          </p:cTn>
                        </p:par>
                      </p:childTnLst>
                    </p:cTn>
                  </p:par>
                </p:childTnLst>
              </p:cTn>
              <p:nextCondLst>
                <p:cond delay="0" evt="onClick">
                  <p:tgtEl>
                    <p:spTgt spid="25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hromosomes"/>
          <p:cNvSpPr txBox="1"/>
          <p:nvPr>
            <p:ph type="title"/>
          </p:nvPr>
        </p:nvSpPr>
        <p:spPr>
          <a:prstGeom prst="rect">
            <a:avLst/>
          </a:prstGeom>
        </p:spPr>
        <p:txBody>
          <a:bodyPr/>
          <a:lstStyle/>
          <a:p>
            <a:pPr/>
            <a:r>
              <a:t>Chromosomes</a:t>
            </a:r>
          </a:p>
        </p:txBody>
      </p:sp>
      <p:pic>
        <p:nvPicPr>
          <p:cNvPr id="150" name="Image" descr="Image"/>
          <p:cNvPicPr>
            <a:picLocks noChangeAspect="1"/>
          </p:cNvPicPr>
          <p:nvPr/>
        </p:nvPicPr>
        <p:blipFill>
          <a:blip r:embed="rId2">
            <a:extLst/>
          </a:blip>
          <a:stretch>
            <a:fillRect/>
          </a:stretch>
        </p:blipFill>
        <p:spPr>
          <a:xfrm>
            <a:off x="5092320" y="3953231"/>
            <a:ext cx="15128048" cy="80241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Chromosomes"/>
          <p:cNvSpPr txBox="1"/>
          <p:nvPr>
            <p:ph type="title"/>
          </p:nvPr>
        </p:nvSpPr>
        <p:spPr>
          <a:prstGeom prst="rect">
            <a:avLst/>
          </a:prstGeom>
        </p:spPr>
        <p:txBody>
          <a:bodyPr/>
          <a:lstStyle/>
          <a:p>
            <a:pPr/>
            <a:r>
              <a:t>Chromosomes</a:t>
            </a:r>
          </a:p>
        </p:txBody>
      </p:sp>
      <p:pic>
        <p:nvPicPr>
          <p:cNvPr id="153" name="Image" descr="Image"/>
          <p:cNvPicPr>
            <a:picLocks noChangeAspect="1"/>
          </p:cNvPicPr>
          <p:nvPr/>
        </p:nvPicPr>
        <p:blipFill>
          <a:blip r:embed="rId2">
            <a:extLst/>
          </a:blip>
          <a:stretch>
            <a:fillRect/>
          </a:stretch>
        </p:blipFill>
        <p:spPr>
          <a:xfrm>
            <a:off x="8494023" y="2899059"/>
            <a:ext cx="8324641" cy="1013244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Heterochromatin and Euchromatin"/>
          <p:cNvSpPr txBox="1"/>
          <p:nvPr>
            <p:ph type="title"/>
          </p:nvPr>
        </p:nvSpPr>
        <p:spPr>
          <a:prstGeom prst="rect">
            <a:avLst/>
          </a:prstGeom>
        </p:spPr>
        <p:txBody>
          <a:bodyPr/>
          <a:lstStyle/>
          <a:p>
            <a:pPr/>
            <a:r>
              <a:t>Heterochromatin and Euchromatin</a:t>
            </a:r>
          </a:p>
        </p:txBody>
      </p:sp>
      <p:pic>
        <p:nvPicPr>
          <p:cNvPr id="156" name="Image" descr="Image"/>
          <p:cNvPicPr>
            <a:picLocks noChangeAspect="1"/>
          </p:cNvPicPr>
          <p:nvPr/>
        </p:nvPicPr>
        <p:blipFill>
          <a:blip r:embed="rId3">
            <a:extLst/>
          </a:blip>
          <a:stretch>
            <a:fillRect/>
          </a:stretch>
        </p:blipFill>
        <p:spPr>
          <a:xfrm>
            <a:off x="4532183" y="3923270"/>
            <a:ext cx="16037348" cy="2550773"/>
          </a:xfrm>
          <a:prstGeom prst="rect">
            <a:avLst/>
          </a:prstGeom>
          <a:ln w="12700">
            <a:miter lim="400000"/>
          </a:ln>
        </p:spPr>
      </p:pic>
      <p:pic>
        <p:nvPicPr>
          <p:cNvPr id="157" name="Image" descr="Image"/>
          <p:cNvPicPr>
            <a:picLocks noChangeAspect="1"/>
          </p:cNvPicPr>
          <p:nvPr/>
        </p:nvPicPr>
        <p:blipFill>
          <a:blip r:embed="rId4">
            <a:extLst/>
          </a:blip>
          <a:stretch>
            <a:fillRect/>
          </a:stretch>
        </p:blipFill>
        <p:spPr>
          <a:xfrm>
            <a:off x="7452105" y="6733150"/>
            <a:ext cx="10197505" cy="653634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Close Animals can have different Chromosome Numbers"/>
          <p:cNvSpPr txBox="1"/>
          <p:nvPr>
            <p:ph type="title"/>
          </p:nvPr>
        </p:nvSpPr>
        <p:spPr>
          <a:prstGeom prst="rect">
            <a:avLst/>
          </a:prstGeom>
        </p:spPr>
        <p:txBody>
          <a:bodyPr/>
          <a:lstStyle>
            <a:lvl1pPr defTabSz="520779">
              <a:tabLst>
                <a:tab pos="1701800" algn="l"/>
              </a:tabLst>
              <a:defRPr sz="7614">
                <a:effectLst>
                  <a:outerShdw sx="100000" sy="100000" kx="0" ky="0" algn="b" rotWithShape="0" blurRad="20574" dist="20574" dir="2700000">
                    <a:srgbClr val="FFFFFF">
                      <a:alpha val="50000"/>
                    </a:srgbClr>
                  </a:outerShdw>
                </a:effectLst>
              </a:defRPr>
            </a:lvl1pPr>
          </a:lstStyle>
          <a:p>
            <a:pPr/>
            <a:r>
              <a:t>Close Animals can have different Chromosome Numbers</a:t>
            </a:r>
          </a:p>
        </p:txBody>
      </p:sp>
      <p:pic>
        <p:nvPicPr>
          <p:cNvPr id="162" name="Image" descr="Image"/>
          <p:cNvPicPr>
            <a:picLocks noChangeAspect="1"/>
          </p:cNvPicPr>
          <p:nvPr/>
        </p:nvPicPr>
        <p:blipFill>
          <a:blip r:embed="rId2">
            <a:extLst/>
          </a:blip>
          <a:stretch>
            <a:fillRect/>
          </a:stretch>
        </p:blipFill>
        <p:spPr>
          <a:xfrm>
            <a:off x="7766995" y="2986131"/>
            <a:ext cx="9778698" cy="4912905"/>
          </a:xfrm>
          <a:prstGeom prst="rect">
            <a:avLst/>
          </a:prstGeom>
          <a:ln w="12700">
            <a:miter lim="400000"/>
          </a:ln>
        </p:spPr>
      </p:pic>
      <p:pic>
        <p:nvPicPr>
          <p:cNvPr id="163" name="Image" descr="Image"/>
          <p:cNvPicPr>
            <a:picLocks noChangeAspect="1"/>
          </p:cNvPicPr>
          <p:nvPr/>
        </p:nvPicPr>
        <p:blipFill>
          <a:blip r:embed="rId3">
            <a:extLst/>
          </a:blip>
          <a:stretch>
            <a:fillRect/>
          </a:stretch>
        </p:blipFill>
        <p:spPr>
          <a:xfrm>
            <a:off x="8386130" y="7657738"/>
            <a:ext cx="8540426" cy="491290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Nucleosomes"/>
          <p:cNvSpPr txBox="1"/>
          <p:nvPr>
            <p:ph type="title"/>
          </p:nvPr>
        </p:nvSpPr>
        <p:spPr>
          <a:prstGeom prst="rect">
            <a:avLst/>
          </a:prstGeom>
        </p:spPr>
        <p:txBody>
          <a:bodyPr/>
          <a:lstStyle/>
          <a:p>
            <a:pPr/>
            <a:r>
              <a:t>Nucleosomes</a:t>
            </a:r>
          </a:p>
        </p:txBody>
      </p:sp>
      <p:pic>
        <p:nvPicPr>
          <p:cNvPr id="166" name="Image" descr="Image"/>
          <p:cNvPicPr>
            <a:picLocks noChangeAspect="1"/>
          </p:cNvPicPr>
          <p:nvPr/>
        </p:nvPicPr>
        <p:blipFill>
          <a:blip r:embed="rId2">
            <a:extLst/>
          </a:blip>
          <a:stretch>
            <a:fillRect/>
          </a:stretch>
        </p:blipFill>
        <p:spPr>
          <a:xfrm>
            <a:off x="4455467" y="3894195"/>
            <a:ext cx="15473066" cy="814217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uper-helix Structure of Chromosomes"/>
          <p:cNvSpPr txBox="1"/>
          <p:nvPr>
            <p:ph type="title"/>
          </p:nvPr>
        </p:nvSpPr>
        <p:spPr>
          <a:prstGeom prst="rect">
            <a:avLst/>
          </a:prstGeom>
        </p:spPr>
        <p:txBody>
          <a:bodyPr/>
          <a:lstStyle/>
          <a:p>
            <a:pPr/>
            <a:r>
              <a:t>Super-helix Structure of Chromosomes</a:t>
            </a:r>
          </a:p>
        </p:txBody>
      </p:sp>
      <p:pic>
        <p:nvPicPr>
          <p:cNvPr id="169" name="Image" descr="Image"/>
          <p:cNvPicPr>
            <a:picLocks noChangeAspect="1"/>
          </p:cNvPicPr>
          <p:nvPr/>
        </p:nvPicPr>
        <p:blipFill>
          <a:blip r:embed="rId2">
            <a:extLst/>
          </a:blip>
          <a:stretch>
            <a:fillRect/>
          </a:stretch>
        </p:blipFill>
        <p:spPr>
          <a:xfrm>
            <a:off x="8692579" y="3127310"/>
            <a:ext cx="6998842" cy="10409873"/>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LinenBook">
  <a:themeElements>
    <a:clrScheme name="LinenBook">
      <a:dk1>
        <a:srgbClr val="363929"/>
      </a:dk1>
      <a:lt1>
        <a:srgbClr val="181039"/>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inenBook">
  <a:themeElements>
    <a:clrScheme name="LinenBook">
      <a:dk1>
        <a:srgbClr val="000000"/>
      </a:dk1>
      <a:lt1>
        <a:srgbClr val="FFFFFF"/>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6429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